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1" r:id="rId5"/>
    <p:sldId id="262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1A665-FF42-4BED-9FE2-4A3F38BBDCC7}" type="datetimeFigureOut">
              <a:rPr lang="fr-FR" smtClean="0"/>
              <a:t>01/05/2019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DBE20-0C8D-48A8-8C51-EEF35D79E4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560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5B40-A114-48D4-B2B0-95D45701FF5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324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585C-A97B-4AD6-8310-B09BD54B4E21}" type="datetimeFigureOut">
              <a:rPr lang="fr-FR" smtClean="0"/>
              <a:t>01/05/2019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6EEA-B238-41BB-A354-D6DF60BC2A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35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585C-A97B-4AD6-8310-B09BD54B4E21}" type="datetimeFigureOut">
              <a:rPr lang="fr-FR" smtClean="0"/>
              <a:t>01/05/2019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6EEA-B238-41BB-A354-D6DF60BC2A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048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585C-A97B-4AD6-8310-B09BD54B4E21}" type="datetimeFigureOut">
              <a:rPr lang="fr-FR" smtClean="0"/>
              <a:t>01/05/2019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6EEA-B238-41BB-A354-D6DF60BC2A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683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585C-A97B-4AD6-8310-B09BD54B4E21}" type="datetimeFigureOut">
              <a:rPr lang="fr-FR" smtClean="0"/>
              <a:t>01/05/2019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6EEA-B238-41BB-A354-D6DF60BC2A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21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585C-A97B-4AD6-8310-B09BD54B4E21}" type="datetimeFigureOut">
              <a:rPr lang="fr-FR" smtClean="0"/>
              <a:t>01/05/2019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6EEA-B238-41BB-A354-D6DF60BC2A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597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585C-A97B-4AD6-8310-B09BD54B4E21}" type="datetimeFigureOut">
              <a:rPr lang="fr-FR" smtClean="0"/>
              <a:t>01/05/2019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6EEA-B238-41BB-A354-D6DF60BC2A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86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585C-A97B-4AD6-8310-B09BD54B4E21}" type="datetimeFigureOut">
              <a:rPr lang="fr-FR" smtClean="0"/>
              <a:t>01/05/2019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6EEA-B238-41BB-A354-D6DF60BC2A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26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585C-A97B-4AD6-8310-B09BD54B4E21}" type="datetimeFigureOut">
              <a:rPr lang="fr-FR" smtClean="0"/>
              <a:t>01/05/2019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6EEA-B238-41BB-A354-D6DF60BC2A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48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585C-A97B-4AD6-8310-B09BD54B4E21}" type="datetimeFigureOut">
              <a:rPr lang="fr-FR" smtClean="0"/>
              <a:t>01/05/2019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6EEA-B238-41BB-A354-D6DF60BC2A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0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585C-A97B-4AD6-8310-B09BD54B4E21}" type="datetimeFigureOut">
              <a:rPr lang="fr-FR" smtClean="0"/>
              <a:t>01/05/2019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6EEA-B238-41BB-A354-D6DF60BC2A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48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585C-A97B-4AD6-8310-B09BD54B4E21}" type="datetimeFigureOut">
              <a:rPr lang="fr-FR" smtClean="0"/>
              <a:t>01/05/2019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6EEA-B238-41BB-A354-D6DF60BC2A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8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7585C-A97B-4AD6-8310-B09BD54B4E21}" type="datetimeFigureOut">
              <a:rPr lang="fr-FR" smtClean="0"/>
              <a:t>01/05/2019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A6EEA-B238-41BB-A354-D6DF60BC2A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61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45420" y="3865142"/>
            <a:ext cx="9144000" cy="1201309"/>
          </a:xfrm>
        </p:spPr>
        <p:txBody>
          <a:bodyPr/>
          <a:lstStyle/>
          <a:p>
            <a:r>
              <a:rPr lang="fr-FR" dirty="0" smtClean="0"/>
              <a:t>La fonction inverse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31576" y="3037261"/>
            <a:ext cx="9144000" cy="1655762"/>
          </a:xfrm>
        </p:spPr>
        <p:txBody>
          <a:bodyPr/>
          <a:lstStyle/>
          <a:p>
            <a:r>
              <a:rPr lang="fr-FR" dirty="0" smtClean="0"/>
              <a:t>Seconde</a:t>
            </a:r>
            <a:endParaRPr lang="fr-FR" dirty="0" smtClean="0"/>
          </a:p>
          <a:p>
            <a:r>
              <a:rPr lang="fr-FR" dirty="0" smtClean="0"/>
              <a:t>2018-2019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654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27">
        <p14:prism isContent="1"/>
      </p:transition>
    </mc:Choice>
    <mc:Fallback xmlns="">
      <p:transition spd="slow" advTm="70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63850" y="1255695"/>
            <a:ext cx="9144000" cy="2387600"/>
          </a:xfrm>
        </p:spPr>
        <p:txBody>
          <a:bodyPr/>
          <a:lstStyle/>
          <a:p>
            <a:r>
              <a:rPr lang="fr-FR" dirty="0" smtClean="0"/>
              <a:t>Pour chaque affirmation, répondre par VRAI ou FAUX 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545515" y="3892495"/>
            <a:ext cx="9144000" cy="1655762"/>
          </a:xfrm>
        </p:spPr>
        <p:txBody>
          <a:bodyPr/>
          <a:lstStyle/>
          <a:p>
            <a:r>
              <a:rPr lang="fr-FR" dirty="0" smtClean="0"/>
              <a:t>Bien lire chaque énoncé en entier…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632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63">
        <p14:prism isContent="1"/>
      </p:transition>
    </mc:Choice>
    <mc:Fallback xmlns="">
      <p:transition spd="slow" advTm="1126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006327" y="6162713"/>
            <a:ext cx="2743200" cy="365125"/>
          </a:xfrm>
        </p:spPr>
        <p:txBody>
          <a:bodyPr/>
          <a:lstStyle/>
          <a:p>
            <a:fld id="{76062698-0036-41F8-978E-CFDEA7E12A65}" type="slidenum">
              <a:rPr lang="fr-FR" altLang="fr-FR"/>
              <a:pPr/>
              <a:t>3</a:t>
            </a:fld>
            <a:endParaRPr lang="fr-FR" alt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1219200"/>
            <a:ext cx="7772400" cy="1143000"/>
          </a:xfrm>
        </p:spPr>
        <p:txBody>
          <a:bodyPr/>
          <a:lstStyle/>
          <a:p>
            <a:pPr algn="l"/>
            <a:r>
              <a:rPr lang="fr-FR" altLang="fr-FR" sz="6000" dirty="0"/>
              <a:t>          </a:t>
            </a:r>
            <a:endParaRPr lang="fr-FR" alt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Text Box 3"/>
              <p:cNvSpPr txBox="1">
                <a:spLocks noChangeArrowheads="1"/>
              </p:cNvSpPr>
              <p:nvPr/>
            </p:nvSpPr>
            <p:spPr bwMode="auto">
              <a:xfrm>
                <a:off x="1097280" y="3124201"/>
                <a:ext cx="10434917" cy="7030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altLang="fr-FR" sz="2800" dirty="0" smtClean="0"/>
                  <a:t>Soit </a:t>
                </a:r>
                <a14:m>
                  <m:oMath xmlns:m="http://schemas.openxmlformats.org/officeDocument/2006/math">
                    <m:r>
                      <a:rPr lang="fr-FR" altLang="fr-FR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fr-FR" altLang="fr-F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altLang="fr-F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fr-FR" altLang="fr-FR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altLang="fr-FR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altLang="fr-FR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altLang="fr-F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fr-FR" altLang="fr-FR" sz="2800" b="0" i="1" smtClean="0">
                        <a:latin typeface="Cambria Math" panose="02040503050406030204" pitchFamily="18" charset="0"/>
                      </a:rPr>
                      <m:t> .</m:t>
                    </m:r>
                  </m:oMath>
                </a14:m>
                <a:r>
                  <a:rPr lang="fr-FR" altLang="fr-FR" sz="2800" b="0" dirty="0" smtClean="0">
                    <a:sym typeface="math12" panose="05020500000000000000" pitchFamily="18" charset="2"/>
                  </a:rPr>
                  <a:t> Alors </a:t>
                </a:r>
                <a:r>
                  <a:rPr lang="fr-FR" altLang="fr-FR" sz="2800" b="0" i="1" dirty="0" smtClean="0">
                    <a:sym typeface="math12" panose="05020500000000000000" pitchFamily="18" charset="2"/>
                  </a:rPr>
                  <a:t>f  </a:t>
                </a:r>
                <a:r>
                  <a:rPr lang="fr-FR" altLang="fr-FR" sz="28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math12" panose="05020500000000000000" pitchFamily="18" charset="2"/>
                  </a:rPr>
                  <a:t>est définie pour tout réel </a:t>
                </a:r>
                <a:r>
                  <a:rPr lang="fr-FR" altLang="fr-FR" sz="2800" b="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math12" panose="05020500000000000000" pitchFamily="18" charset="2"/>
                  </a:rPr>
                  <a:t>x.</a:t>
                </a:r>
                <a:endParaRPr lang="fr-FR" altLang="fr-FR" sz="2800" b="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math12" panose="05020500000000000000" pitchFamily="18" charset="2"/>
                </a:endParaRPr>
              </a:p>
            </p:txBody>
          </p:sp>
        </mc:Choice>
        <mc:Fallback xmlns="">
          <p:sp>
            <p:nvSpPr>
              <p:cNvPr id="307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7280" y="3124201"/>
                <a:ext cx="10434917" cy="703013"/>
              </a:xfrm>
              <a:prstGeom prst="rect">
                <a:avLst/>
              </a:prstGeom>
              <a:blipFill rotWithShape="0">
                <a:blip r:embed="rId3"/>
                <a:stretch>
                  <a:fillRect b="-113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3915784" y="785308"/>
            <a:ext cx="3937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FF0000"/>
                </a:solidFill>
              </a:rPr>
              <a:t>Question 1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88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90">
        <p14:prism isContent="1"/>
      </p:transition>
    </mc:Choice>
    <mc:Fallback xmlns="">
      <p:transition spd="slow" advTm="1249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0828-217F-4CC8-94C1-5CEE0F33CC10}" type="slidenum">
              <a:rPr lang="fr-FR" altLang="fr-FR"/>
              <a:pPr/>
              <a:t>4</a:t>
            </a:fld>
            <a:endParaRPr lang="fr-FR" altLang="fr-FR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526" y="2197557"/>
            <a:ext cx="8795273" cy="1987167"/>
          </a:xfrm>
        </p:spPr>
        <p:txBody>
          <a:bodyPr>
            <a:normAutofit/>
          </a:bodyPr>
          <a:lstStyle/>
          <a:p>
            <a:pPr algn="l"/>
            <a:r>
              <a:rPr lang="fr-FR" altLang="fr-FR" sz="3600" dirty="0" smtClean="0"/>
              <a:t>L’inverse de 2 est plus grand que l’inverse de 3. </a:t>
            </a:r>
            <a:endParaRPr lang="fr-FR" altLang="fr-FR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3915784" y="785308"/>
            <a:ext cx="3937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FF0000"/>
                </a:solidFill>
              </a:rPr>
              <a:t>Question 2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90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33">
        <p14:prism isContent="1"/>
      </p:transition>
    </mc:Choice>
    <mc:Fallback xmlns="">
      <p:transition spd="slow" advTm="1533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F0F1-3179-4DF2-B167-173CA0276E63}" type="slidenum">
              <a:rPr lang="fr-FR" altLang="fr-FR"/>
              <a:pPr/>
              <a:t>5</a:t>
            </a:fld>
            <a:endParaRPr lang="fr-FR" alt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4112" y="2355289"/>
            <a:ext cx="10515600" cy="2335045"/>
          </a:xfrm>
        </p:spPr>
        <p:txBody>
          <a:bodyPr>
            <a:normAutofit/>
          </a:bodyPr>
          <a:lstStyle/>
          <a:p>
            <a:r>
              <a:rPr lang="fr-FR" sz="3200" dirty="0" smtClean="0"/>
              <a:t>L’inverse de -2 est plus petit que l’inverse de -3. </a:t>
            </a:r>
            <a:endParaRPr lang="fr-FR" sz="3200" dirty="0">
              <a:latin typeface="Calibri Light" panose="020F030202020403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915784" y="785308"/>
            <a:ext cx="3937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FF0000"/>
                </a:solidFill>
              </a:rPr>
              <a:t>Question 3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28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45">
        <p14:prism isContent="1"/>
      </p:transition>
    </mc:Choice>
    <mc:Fallback xmlns="">
      <p:transition spd="slow" advTm="1584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0823C-EB65-4530-9F18-C5A2D5930C3B}" type="slidenum">
              <a:rPr lang="fr-FR" altLang="fr-FR"/>
              <a:pPr/>
              <a:t>6</a:t>
            </a:fld>
            <a:endParaRPr lang="fr-FR" altLang="fr-FR"/>
          </a:p>
        </p:txBody>
      </p:sp>
      <p:sp>
        <p:nvSpPr>
          <p:cNvPr id="7" name="ZoneTexte 6"/>
          <p:cNvSpPr txBox="1"/>
          <p:nvPr/>
        </p:nvSpPr>
        <p:spPr>
          <a:xfrm>
            <a:off x="3915784" y="785308"/>
            <a:ext cx="3937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FF0000"/>
                </a:solidFill>
              </a:rPr>
              <a:t>Question 4</a:t>
            </a:r>
            <a:endParaRPr lang="fr-FR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re 2"/>
              <p:cNvSpPr>
                <a:spLocks noGrp="1"/>
              </p:cNvSpPr>
              <p:nvPr>
                <p:ph type="title"/>
              </p:nvPr>
            </p:nvSpPr>
            <p:spPr>
              <a:xfrm>
                <a:off x="1279264" y="1986261"/>
                <a:ext cx="10515600" cy="1325563"/>
              </a:xfrm>
            </p:spPr>
            <p:txBody>
              <a:bodyPr>
                <a:normAutofit/>
              </a:bodyPr>
              <a:lstStyle/>
              <a:p>
                <a:r>
                  <a:rPr lang="fr-FR" dirty="0" smtClean="0"/>
                  <a:t> Soit </a:t>
                </a:r>
                <a:r>
                  <a:rPr lang="fr-FR" i="1" dirty="0" smtClean="0"/>
                  <a:t>f </a:t>
                </a:r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fr-FR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fr-F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r>
                      <a:rPr lang="fr-FR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 </m:t>
                    </m:r>
                    <m:r>
                      <m:rPr>
                        <m:sty m:val="p"/>
                      </m:rPr>
                      <a:rPr lang="fr-FR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Alors</m:t>
                    </m:r>
                    <m:r>
                      <a:rPr lang="fr-FR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fr-FR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fr-F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0,001</m:t>
                        </m:r>
                      </m:e>
                    </m:d>
                    <m:r>
                      <a:rPr lang="fr-FR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=1000. 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" name="Titr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279264" y="1986261"/>
                <a:ext cx="10515600" cy="1325563"/>
              </a:xfrm>
              <a:blipFill rotWithShape="0">
                <a:blip r:embed="rId2"/>
                <a:stretch>
                  <a:fillRect l="-115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1392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98">
        <p14:prism isContent="1"/>
      </p:transition>
    </mc:Choice>
    <mc:Fallback xmlns="">
      <p:transition spd="slow" advTm="1559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2800-05A7-4E6E-9709-3E3F9D2F2D79}" type="slidenum">
              <a:rPr lang="fr-FR" altLang="fr-FR"/>
              <a:pPr/>
              <a:t>7</a:t>
            </a:fld>
            <a:endParaRPr lang="fr-FR" alt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07807" y="1931893"/>
                <a:ext cx="9950823" cy="2298551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fr-FR" altLang="fr-FR" sz="3600" i="1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altLang="fr-FR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altLang="fr-FR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altLang="fr-FR" sz="5400" b="0" i="1" smtClean="0">
                            <a:latin typeface="Cambria Math" panose="02040503050406030204" pitchFamily="18" charset="0"/>
                          </a:rPr>
                          <m:t>0,01</m:t>
                        </m:r>
                      </m:den>
                    </m:f>
                    <m:r>
                      <a:rPr lang="fr-FR" altLang="fr-FR" sz="5400" b="0" i="1" smtClean="0">
                        <a:latin typeface="Cambria Math" panose="02040503050406030204" pitchFamily="18" charset="0"/>
                      </a:rPr>
                      <m:t> &lt; </m:t>
                    </m:r>
                    <m:f>
                      <m:fPr>
                        <m:ctrlPr>
                          <a:rPr lang="fr-FR" altLang="fr-FR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altLang="fr-FR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altLang="fr-FR" sz="5400" b="0" i="1" smtClean="0">
                            <a:latin typeface="Cambria Math" panose="02040503050406030204" pitchFamily="18" charset="0"/>
                          </a:rPr>
                          <m:t>0,001</m:t>
                        </m:r>
                      </m:den>
                    </m:f>
                  </m:oMath>
                </a14:m>
                <a:endParaRPr lang="fr-FR" altLang="fr-FR" sz="5400" i="1" dirty="0"/>
              </a:p>
            </p:txBody>
          </p:sp>
        </mc:Choice>
        <mc:Fallback xmlns="">
          <p:sp>
            <p:nvSpPr>
              <p:cNvPr id="1024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07807" y="1931893"/>
                <a:ext cx="9950823" cy="2298551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3915784" y="785308"/>
            <a:ext cx="3937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FF0000"/>
                </a:solidFill>
              </a:rPr>
              <a:t>Question 5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45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25">
        <p14:prism isContent="1"/>
      </p:transition>
    </mc:Choice>
    <mc:Fallback xmlns="">
      <p:transition spd="slow" advTm="1582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2800-05A7-4E6E-9709-3E3F9D2F2D79}" type="slidenum">
              <a:rPr lang="fr-FR" altLang="fr-FR"/>
              <a:pPr/>
              <a:t>8</a:t>
            </a:fld>
            <a:endParaRPr lang="fr-FR" altLang="fr-FR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0271" y="1918447"/>
            <a:ext cx="10679653" cy="2277036"/>
          </a:xfrm>
        </p:spPr>
        <p:txBody>
          <a:bodyPr>
            <a:normAutofit/>
          </a:bodyPr>
          <a:lstStyle/>
          <a:p>
            <a:pPr algn="ctr"/>
            <a:r>
              <a:rPr lang="fr-FR" altLang="fr-FR" sz="6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POSEZ VOS STYLOS SVP ! </a:t>
            </a:r>
            <a:endParaRPr lang="fr-FR" altLang="fr-FR" sz="6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60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06">
        <p14:prism isContent="1"/>
      </p:transition>
    </mc:Choice>
    <mc:Fallback xmlns="">
      <p:transition spd="slow" advTm="1110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Grand écran</PresentationFormat>
  <Paragraphs>24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math12</vt:lpstr>
      <vt:lpstr>Times New Roman</vt:lpstr>
      <vt:lpstr>Thème Office</vt:lpstr>
      <vt:lpstr>La fonction inverse </vt:lpstr>
      <vt:lpstr>Pour chaque affirmation, répondre par VRAI ou FAUX </vt:lpstr>
      <vt:lpstr>          </vt:lpstr>
      <vt:lpstr>L’inverse de 2 est plus grand que l’inverse de 3. </vt:lpstr>
      <vt:lpstr>L’inverse de -2 est plus petit que l’inverse de -3. </vt:lpstr>
      <vt:lpstr> Soit f (x)= 1/x. Alors  f(0,001)=1000. </vt:lpstr>
      <vt:lpstr>    1/0,01  &lt;  1/0,001</vt:lpstr>
      <vt:lpstr>POSEZ VOS STYLOS SVP 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fonction inverse</dc:title>
  <dc:creator>Mahdia</dc:creator>
  <cp:lastModifiedBy>Mahdia</cp:lastModifiedBy>
  <cp:revision>2</cp:revision>
  <dcterms:created xsi:type="dcterms:W3CDTF">2019-04-29T19:38:03Z</dcterms:created>
  <dcterms:modified xsi:type="dcterms:W3CDTF">2019-05-01T14:33:57Z</dcterms:modified>
</cp:coreProperties>
</file>